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9" r:id="rId1"/>
    <p:sldMasterId id="2147483659" r:id="rId2"/>
    <p:sldMasterId id="2147483669" r:id="rId3"/>
  </p:sldMasterIdLst>
  <p:notesMasterIdLst>
    <p:notesMasterId r:id="rId24"/>
  </p:notesMasterIdLst>
  <p:sldIdLst>
    <p:sldId id="714" r:id="rId4"/>
    <p:sldId id="731" r:id="rId5"/>
    <p:sldId id="726" r:id="rId6"/>
    <p:sldId id="733" r:id="rId7"/>
    <p:sldId id="727" r:id="rId8"/>
    <p:sldId id="732" r:id="rId9"/>
    <p:sldId id="741" r:id="rId10"/>
    <p:sldId id="742" r:id="rId11"/>
    <p:sldId id="743" r:id="rId12"/>
    <p:sldId id="744" r:id="rId13"/>
    <p:sldId id="745" r:id="rId14"/>
    <p:sldId id="737" r:id="rId15"/>
    <p:sldId id="738" r:id="rId16"/>
    <p:sldId id="739" r:id="rId17"/>
    <p:sldId id="740" r:id="rId18"/>
    <p:sldId id="720" r:id="rId19"/>
    <p:sldId id="721" r:id="rId20"/>
    <p:sldId id="722" r:id="rId21"/>
    <p:sldId id="723" r:id="rId22"/>
    <p:sldId id="746" r:id="rId23"/>
  </p:sldIdLst>
  <p:sldSz cx="9144000" cy="5143500" type="screen16x9"/>
  <p:notesSz cx="6858000" cy="9313863"/>
  <p:custDataLst>
    <p:tags r:id="rId2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bw"/>
  <p:clrMru>
    <a:srgbClr val="BF5700"/>
    <a:srgbClr val="C00000"/>
    <a:srgbClr val="C6531F"/>
    <a:srgbClr val="C01338"/>
    <a:srgbClr val="79C82A"/>
    <a:srgbClr val="DE7E7A"/>
    <a:srgbClr val="D61C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6872E3-863F-4F1E-B4E1-3AB3B5B1DA5C}" v="13" dt="2024-03-04T18:57:52.528"/>
    <p1510:client id="{D58DEE95-54D8-4DFA-85D0-2D365828F8D7}" v="10" dt="2024-03-04T16:04:37.1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61" autoAdjust="0"/>
    <p:restoredTop sz="85457" autoAdjust="0"/>
  </p:normalViewPr>
  <p:slideViewPr>
    <p:cSldViewPr snapToGrid="0">
      <p:cViewPr varScale="1">
        <p:scale>
          <a:sx n="182" d="100"/>
          <a:sy n="182" d="100"/>
        </p:scale>
        <p:origin x="1076" y="1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Schlimme" userId="5e71f33d4e67f8c0" providerId="LiveId" clId="{D58DEE95-54D8-4DFA-85D0-2D365828F8D7}"/>
    <pc:docChg chg="undo custSel modSld">
      <pc:chgData name="Ryan Schlimme" userId="5e71f33d4e67f8c0" providerId="LiveId" clId="{D58DEE95-54D8-4DFA-85D0-2D365828F8D7}" dt="2024-03-04T16:04:46.424" v="158" actId="478"/>
      <pc:docMkLst>
        <pc:docMk/>
      </pc:docMkLst>
      <pc:sldChg chg="addSp delSp modSp mod">
        <pc:chgData name="Ryan Schlimme" userId="5e71f33d4e67f8c0" providerId="LiveId" clId="{D58DEE95-54D8-4DFA-85D0-2D365828F8D7}" dt="2024-03-04T16:04:46.424" v="158" actId="478"/>
        <pc:sldMkLst>
          <pc:docMk/>
          <pc:sldMk cId="755768875" sldId="721"/>
        </pc:sldMkLst>
        <pc:picChg chg="add del mod">
          <ac:chgData name="Ryan Schlimme" userId="5e71f33d4e67f8c0" providerId="LiveId" clId="{D58DEE95-54D8-4DFA-85D0-2D365828F8D7}" dt="2024-03-04T16:04:46.424" v="158" actId="478"/>
          <ac:picMkLst>
            <pc:docMk/>
            <pc:sldMk cId="755768875" sldId="721"/>
            <ac:picMk id="2" creationId="{050B7797-D46A-B1F5-53F2-0DDEDF80682C}"/>
          </ac:picMkLst>
        </pc:picChg>
        <pc:picChg chg="mod">
          <ac:chgData name="Ryan Schlimme" userId="5e71f33d4e67f8c0" providerId="LiveId" clId="{D58DEE95-54D8-4DFA-85D0-2D365828F8D7}" dt="2024-03-04T16:04:44.448" v="157" actId="1035"/>
          <ac:picMkLst>
            <pc:docMk/>
            <pc:sldMk cId="755768875" sldId="721"/>
            <ac:picMk id="9" creationId="{D8112962-CD11-78D7-09F7-DCBD38B6DD3D}"/>
          </ac:picMkLst>
        </pc:picChg>
      </pc:sldChg>
      <pc:sldChg chg="modSp">
        <pc:chgData name="Ryan Schlimme" userId="5e71f33d4e67f8c0" providerId="LiveId" clId="{D58DEE95-54D8-4DFA-85D0-2D365828F8D7}" dt="2024-03-04T15:59:32.921" v="3" actId="16959"/>
        <pc:sldMkLst>
          <pc:docMk/>
          <pc:sldMk cId="2522621298" sldId="732"/>
        </pc:sldMkLst>
        <pc:spChg chg="mod">
          <ac:chgData name="Ryan Schlimme" userId="5e71f33d4e67f8c0" providerId="LiveId" clId="{D58DEE95-54D8-4DFA-85D0-2D365828F8D7}" dt="2024-03-04T15:59:32.921" v="3" actId="16959"/>
          <ac:spMkLst>
            <pc:docMk/>
            <pc:sldMk cId="2522621298" sldId="732"/>
            <ac:spMk id="3" creationId="{076D6AA4-18EF-C5F8-18F8-0CA04E432B83}"/>
          </ac:spMkLst>
        </pc:spChg>
      </pc:sldChg>
      <pc:sldChg chg="addSp delSp modSp mod">
        <pc:chgData name="Ryan Schlimme" userId="5e71f33d4e67f8c0" providerId="LiveId" clId="{D58DEE95-54D8-4DFA-85D0-2D365828F8D7}" dt="2024-03-04T16:04:28.778" v="119" actId="478"/>
        <pc:sldMkLst>
          <pc:docMk/>
          <pc:sldMk cId="2726585073" sldId="737"/>
        </pc:sldMkLst>
        <pc:picChg chg="add del mod">
          <ac:chgData name="Ryan Schlimme" userId="5e71f33d4e67f8c0" providerId="LiveId" clId="{D58DEE95-54D8-4DFA-85D0-2D365828F8D7}" dt="2024-03-04T16:04:28.778" v="119" actId="478"/>
          <ac:picMkLst>
            <pc:docMk/>
            <pc:sldMk cId="2726585073" sldId="737"/>
            <ac:picMk id="2" creationId="{E4B58D7A-10C3-5145-9891-C13F6043E775}"/>
          </ac:picMkLst>
        </pc:picChg>
        <pc:picChg chg="mod">
          <ac:chgData name="Ryan Schlimme" userId="5e71f33d4e67f8c0" providerId="LiveId" clId="{D58DEE95-54D8-4DFA-85D0-2D365828F8D7}" dt="2024-03-04T16:04:26.920" v="118" actId="1036"/>
          <ac:picMkLst>
            <pc:docMk/>
            <pc:sldMk cId="2726585073" sldId="737"/>
            <ac:picMk id="7" creationId="{B4CA3F9F-85BE-5622-2C5B-BAA597F7D2D2}"/>
          </ac:picMkLst>
        </pc:picChg>
      </pc:sldChg>
      <pc:sldChg chg="addSp delSp modSp mod">
        <pc:chgData name="Ryan Schlimme" userId="5e71f33d4e67f8c0" providerId="LiveId" clId="{D58DEE95-54D8-4DFA-85D0-2D365828F8D7}" dt="2024-03-04T16:04:16.039" v="98" actId="478"/>
        <pc:sldMkLst>
          <pc:docMk/>
          <pc:sldMk cId="1456431474" sldId="738"/>
        </pc:sldMkLst>
        <pc:picChg chg="add del mod">
          <ac:chgData name="Ryan Schlimme" userId="5e71f33d4e67f8c0" providerId="LiveId" clId="{D58DEE95-54D8-4DFA-85D0-2D365828F8D7}" dt="2024-03-04T16:04:16.039" v="98" actId="478"/>
          <ac:picMkLst>
            <pc:docMk/>
            <pc:sldMk cId="1456431474" sldId="738"/>
            <ac:picMk id="2" creationId="{B69A8E17-7A1F-A521-69E4-EF098A1D4669}"/>
          </ac:picMkLst>
        </pc:picChg>
        <pc:picChg chg="mod">
          <ac:chgData name="Ryan Schlimme" userId="5e71f33d4e67f8c0" providerId="LiveId" clId="{D58DEE95-54D8-4DFA-85D0-2D365828F8D7}" dt="2024-03-04T16:04:14.745" v="97" actId="1035"/>
          <ac:picMkLst>
            <pc:docMk/>
            <pc:sldMk cId="1456431474" sldId="738"/>
            <ac:picMk id="7" creationId="{87997835-A20F-3AD6-4AF8-6BC7919C4BE7}"/>
          </ac:picMkLst>
        </pc:picChg>
      </pc:sldChg>
      <pc:sldChg chg="addSp delSp modSp mod">
        <pc:chgData name="Ryan Schlimme" userId="5e71f33d4e67f8c0" providerId="LiveId" clId="{D58DEE95-54D8-4DFA-85D0-2D365828F8D7}" dt="2024-03-04T16:03:35.632" v="33" actId="478"/>
        <pc:sldMkLst>
          <pc:docMk/>
          <pc:sldMk cId="2635442125" sldId="739"/>
        </pc:sldMkLst>
        <pc:graphicFrameChg chg="add del mod">
          <ac:chgData name="Ryan Schlimme" userId="5e71f33d4e67f8c0" providerId="LiveId" clId="{D58DEE95-54D8-4DFA-85D0-2D365828F8D7}" dt="2024-03-04T16:03:35.632" v="33" actId="478"/>
          <ac:graphicFrameMkLst>
            <pc:docMk/>
            <pc:sldMk cId="2635442125" sldId="739"/>
            <ac:graphicFrameMk id="2" creationId="{450C0CC6-D917-A75F-89CA-36E0D459B447}"/>
          </ac:graphicFrameMkLst>
        </pc:graphicFrameChg>
      </pc:sldChg>
      <pc:sldChg chg="addSp delSp modSp mod">
        <pc:chgData name="Ryan Schlimme" userId="5e71f33d4e67f8c0" providerId="LiveId" clId="{D58DEE95-54D8-4DFA-85D0-2D365828F8D7}" dt="2024-03-04T16:04:02.186" v="73" actId="478"/>
        <pc:sldMkLst>
          <pc:docMk/>
          <pc:sldMk cId="2382466225" sldId="740"/>
        </pc:sldMkLst>
        <pc:picChg chg="add del mod">
          <ac:chgData name="Ryan Schlimme" userId="5e71f33d4e67f8c0" providerId="LiveId" clId="{D58DEE95-54D8-4DFA-85D0-2D365828F8D7}" dt="2024-03-04T16:04:02.186" v="73" actId="478"/>
          <ac:picMkLst>
            <pc:docMk/>
            <pc:sldMk cId="2382466225" sldId="740"/>
            <ac:picMk id="2" creationId="{510E172F-58A6-F214-7B9D-530D32C8B51A}"/>
          </ac:picMkLst>
        </pc:picChg>
        <pc:picChg chg="mod">
          <ac:chgData name="Ryan Schlimme" userId="5e71f33d4e67f8c0" providerId="LiveId" clId="{D58DEE95-54D8-4DFA-85D0-2D365828F8D7}" dt="2024-03-04T16:04:00.628" v="72" actId="1036"/>
          <ac:picMkLst>
            <pc:docMk/>
            <pc:sldMk cId="2382466225" sldId="740"/>
            <ac:picMk id="7" creationId="{00E41C43-645D-E501-5DF0-D1266B29D13D}"/>
          </ac:picMkLst>
        </pc:picChg>
      </pc:sldChg>
      <pc:sldChg chg="addSp delSp modSp mod">
        <pc:chgData name="Ryan Schlimme" userId="5e71f33d4e67f8c0" providerId="LiveId" clId="{D58DEE95-54D8-4DFA-85D0-2D365828F8D7}" dt="2024-03-04T16:01:51.678" v="30" actId="478"/>
        <pc:sldMkLst>
          <pc:docMk/>
          <pc:sldMk cId="3880897189" sldId="741"/>
        </pc:sldMkLst>
        <pc:spChg chg="add del mod">
          <ac:chgData name="Ryan Schlimme" userId="5e71f33d4e67f8c0" providerId="LiveId" clId="{D58DEE95-54D8-4DFA-85D0-2D365828F8D7}" dt="2024-03-04T16:01:51.678" v="30" actId="478"/>
          <ac:spMkLst>
            <pc:docMk/>
            <pc:sldMk cId="3880897189" sldId="741"/>
            <ac:spMk id="2" creationId="{DDE4C1D0-1096-14CE-FD2E-15A23474DAE9}"/>
          </ac:spMkLst>
        </pc:spChg>
      </pc:sldChg>
      <pc:sldChg chg="modSp mod">
        <pc:chgData name="Ryan Schlimme" userId="5e71f33d4e67f8c0" providerId="LiveId" clId="{D58DEE95-54D8-4DFA-85D0-2D365828F8D7}" dt="2024-03-04T16:02:19.280" v="31" actId="207"/>
        <pc:sldMkLst>
          <pc:docMk/>
          <pc:sldMk cId="2388414922" sldId="745"/>
        </pc:sldMkLst>
        <pc:spChg chg="mod">
          <ac:chgData name="Ryan Schlimme" userId="5e71f33d4e67f8c0" providerId="LiveId" clId="{D58DEE95-54D8-4DFA-85D0-2D365828F8D7}" dt="2024-03-04T16:02:19.280" v="31" actId="207"/>
          <ac:spMkLst>
            <pc:docMk/>
            <pc:sldMk cId="2388414922" sldId="745"/>
            <ac:spMk id="4" creationId="{090AA322-AECB-9535-8914-95435786888A}"/>
          </ac:spMkLst>
        </pc:spChg>
      </pc:sldChg>
    </pc:docChg>
  </pc:docChgLst>
  <pc:docChgLst>
    <pc:chgData name="Ryan Schlimme" userId="5e71f33d4e67f8c0" providerId="LiveId" clId="{126872E3-863F-4F1E-B4E1-3AB3B5B1DA5C}"/>
    <pc:docChg chg="undo custSel modSld">
      <pc:chgData name="Ryan Schlimme" userId="5e71f33d4e67f8c0" providerId="LiveId" clId="{126872E3-863F-4F1E-B4E1-3AB3B5B1DA5C}" dt="2024-03-04T18:58:50.029" v="64" actId="478"/>
      <pc:docMkLst>
        <pc:docMk/>
      </pc:docMkLst>
      <pc:sldChg chg="addSp modSp mod">
        <pc:chgData name="Ryan Schlimme" userId="5e71f33d4e67f8c0" providerId="LiveId" clId="{126872E3-863F-4F1E-B4E1-3AB3B5B1DA5C}" dt="2024-03-04T18:53:45.983" v="28" actId="1076"/>
        <pc:sldMkLst>
          <pc:docMk/>
          <pc:sldMk cId="755768875" sldId="721"/>
        </pc:sldMkLst>
        <pc:spChg chg="add mod">
          <ac:chgData name="Ryan Schlimme" userId="5e71f33d4e67f8c0" providerId="LiveId" clId="{126872E3-863F-4F1E-B4E1-3AB3B5B1DA5C}" dt="2024-03-04T18:53:45.983" v="28" actId="1076"/>
          <ac:spMkLst>
            <pc:docMk/>
            <pc:sldMk cId="755768875" sldId="721"/>
            <ac:spMk id="2" creationId="{28170D21-A30B-2B8B-AAF9-C89A624C3C63}"/>
          </ac:spMkLst>
        </pc:spChg>
      </pc:sldChg>
      <pc:sldChg chg="addSp delSp modSp mod">
        <pc:chgData name="Ryan Schlimme" userId="5e71f33d4e67f8c0" providerId="LiveId" clId="{126872E3-863F-4F1E-B4E1-3AB3B5B1DA5C}" dt="2024-03-04T18:58:50.029" v="64" actId="478"/>
        <pc:sldMkLst>
          <pc:docMk/>
          <pc:sldMk cId="600219787" sldId="723"/>
        </pc:sldMkLst>
        <pc:graphicFrameChg chg="add del mod">
          <ac:chgData name="Ryan Schlimme" userId="5e71f33d4e67f8c0" providerId="LiveId" clId="{126872E3-863F-4F1E-B4E1-3AB3B5B1DA5C}" dt="2024-03-04T18:56:50.099" v="54" actId="478"/>
          <ac:graphicFrameMkLst>
            <pc:docMk/>
            <pc:sldMk cId="600219787" sldId="723"/>
            <ac:graphicFrameMk id="3" creationId="{1582D839-8EFC-953D-D91D-A5BE022C3DC6}"/>
          </ac:graphicFrameMkLst>
        </pc:graphicFrameChg>
        <pc:graphicFrameChg chg="add del mod">
          <ac:chgData name="Ryan Schlimme" userId="5e71f33d4e67f8c0" providerId="LiveId" clId="{126872E3-863F-4F1E-B4E1-3AB3B5B1DA5C}" dt="2024-03-04T18:56:51.399" v="55" actId="478"/>
          <ac:graphicFrameMkLst>
            <pc:docMk/>
            <pc:sldMk cId="600219787" sldId="723"/>
            <ac:graphicFrameMk id="4" creationId="{3D96CC30-1E90-C07E-0605-4AA9A04305E6}"/>
          </ac:graphicFrameMkLst>
        </pc:graphicFrameChg>
        <pc:picChg chg="add del mod modCrop">
          <ac:chgData name="Ryan Schlimme" userId="5e71f33d4e67f8c0" providerId="LiveId" clId="{126872E3-863F-4F1E-B4E1-3AB3B5B1DA5C}" dt="2024-03-04T18:58:50.029" v="64" actId="478"/>
          <ac:picMkLst>
            <pc:docMk/>
            <pc:sldMk cId="600219787" sldId="723"/>
            <ac:picMk id="6" creationId="{4627AD18-717A-99E9-5B83-1F7C860E968D}"/>
          </ac:picMkLst>
        </pc:picChg>
      </pc:sldChg>
      <pc:sldChg chg="addSp modSp mod">
        <pc:chgData name="Ryan Schlimme" userId="5e71f33d4e67f8c0" providerId="LiveId" clId="{126872E3-863F-4F1E-B4E1-3AB3B5B1DA5C}" dt="2024-03-04T18:55:02.765" v="51" actId="1037"/>
        <pc:sldMkLst>
          <pc:docMk/>
          <pc:sldMk cId="2726585073" sldId="737"/>
        </pc:sldMkLst>
        <pc:spChg chg="add mod">
          <ac:chgData name="Ryan Schlimme" userId="5e71f33d4e67f8c0" providerId="LiveId" clId="{126872E3-863F-4F1E-B4E1-3AB3B5B1DA5C}" dt="2024-03-04T18:53:57.105" v="32"/>
          <ac:spMkLst>
            <pc:docMk/>
            <pc:sldMk cId="2726585073" sldId="737"/>
            <ac:spMk id="2" creationId="{90966D03-2B4B-F637-B07C-7A6948A3C870}"/>
          </ac:spMkLst>
        </pc:spChg>
        <pc:picChg chg="mod">
          <ac:chgData name="Ryan Schlimme" userId="5e71f33d4e67f8c0" providerId="LiveId" clId="{126872E3-863F-4F1E-B4E1-3AB3B5B1DA5C}" dt="2024-03-04T18:55:02.765" v="51" actId="1037"/>
          <ac:picMkLst>
            <pc:docMk/>
            <pc:sldMk cId="2726585073" sldId="737"/>
            <ac:picMk id="7" creationId="{B4CA3F9F-85BE-5622-2C5B-BAA597F7D2D2}"/>
          </ac:picMkLst>
        </pc:picChg>
      </pc:sldChg>
      <pc:sldChg chg="addSp modSp mod">
        <pc:chgData name="Ryan Schlimme" userId="5e71f33d4e67f8c0" providerId="LiveId" clId="{126872E3-863F-4F1E-B4E1-3AB3B5B1DA5C}" dt="2024-03-04T18:54:33.928" v="42" actId="1038"/>
        <pc:sldMkLst>
          <pc:docMk/>
          <pc:sldMk cId="1456431474" sldId="738"/>
        </pc:sldMkLst>
        <pc:spChg chg="add mod">
          <ac:chgData name="Ryan Schlimme" userId="5e71f33d4e67f8c0" providerId="LiveId" clId="{126872E3-863F-4F1E-B4E1-3AB3B5B1DA5C}" dt="2024-03-04T18:53:55.049" v="31"/>
          <ac:spMkLst>
            <pc:docMk/>
            <pc:sldMk cId="1456431474" sldId="738"/>
            <ac:spMk id="2" creationId="{65EF7857-6C07-5894-527D-79FB4CA53E1F}"/>
          </ac:spMkLst>
        </pc:spChg>
        <pc:picChg chg="mod">
          <ac:chgData name="Ryan Schlimme" userId="5e71f33d4e67f8c0" providerId="LiveId" clId="{126872E3-863F-4F1E-B4E1-3AB3B5B1DA5C}" dt="2024-03-04T18:54:33.928" v="42" actId="1038"/>
          <ac:picMkLst>
            <pc:docMk/>
            <pc:sldMk cId="1456431474" sldId="738"/>
            <ac:picMk id="7" creationId="{87997835-A20F-3AD6-4AF8-6BC7919C4BE7}"/>
          </ac:picMkLst>
        </pc:picChg>
      </pc:sldChg>
      <pc:sldChg chg="addSp modSp">
        <pc:chgData name="Ryan Schlimme" userId="5e71f33d4e67f8c0" providerId="LiveId" clId="{126872E3-863F-4F1E-B4E1-3AB3B5B1DA5C}" dt="2024-03-04T18:53:54.076" v="30"/>
        <pc:sldMkLst>
          <pc:docMk/>
          <pc:sldMk cId="2635442125" sldId="739"/>
        </pc:sldMkLst>
        <pc:spChg chg="add mod">
          <ac:chgData name="Ryan Schlimme" userId="5e71f33d4e67f8c0" providerId="LiveId" clId="{126872E3-863F-4F1E-B4E1-3AB3B5B1DA5C}" dt="2024-03-04T18:53:54.076" v="30"/>
          <ac:spMkLst>
            <pc:docMk/>
            <pc:sldMk cId="2635442125" sldId="739"/>
            <ac:spMk id="2" creationId="{2BA74A67-0DD5-1B21-CBB1-745377809448}"/>
          </ac:spMkLst>
        </pc:spChg>
      </pc:sldChg>
      <pc:sldChg chg="addSp modSp">
        <pc:chgData name="Ryan Schlimme" userId="5e71f33d4e67f8c0" providerId="LiveId" clId="{126872E3-863F-4F1E-B4E1-3AB3B5B1DA5C}" dt="2024-03-04T18:53:52.253" v="29"/>
        <pc:sldMkLst>
          <pc:docMk/>
          <pc:sldMk cId="2382466225" sldId="740"/>
        </pc:sldMkLst>
        <pc:spChg chg="add mod">
          <ac:chgData name="Ryan Schlimme" userId="5e71f33d4e67f8c0" providerId="LiveId" clId="{126872E3-863F-4F1E-B4E1-3AB3B5B1DA5C}" dt="2024-03-04T18:53:52.253" v="29"/>
          <ac:spMkLst>
            <pc:docMk/>
            <pc:sldMk cId="2382466225" sldId="740"/>
            <ac:spMk id="2" creationId="{815DD631-476A-0846-B4FF-CEB1E1254ECF}"/>
          </ac:spMkLst>
        </pc:spChg>
      </pc:sldChg>
      <pc:sldChg chg="addSp modSp">
        <pc:chgData name="Ryan Schlimme" userId="5e71f33d4e67f8c0" providerId="LiveId" clId="{126872E3-863F-4F1E-B4E1-3AB3B5B1DA5C}" dt="2024-03-04T18:54:09.654" v="38"/>
        <pc:sldMkLst>
          <pc:docMk/>
          <pc:sldMk cId="3880897189" sldId="741"/>
        </pc:sldMkLst>
        <pc:spChg chg="add mod">
          <ac:chgData name="Ryan Schlimme" userId="5e71f33d4e67f8c0" providerId="LiveId" clId="{126872E3-863F-4F1E-B4E1-3AB3B5B1DA5C}" dt="2024-03-04T18:54:09.654" v="38"/>
          <ac:spMkLst>
            <pc:docMk/>
            <pc:sldMk cId="3880897189" sldId="741"/>
            <ac:spMk id="2" creationId="{ECD93D8F-A25B-9DC3-8A74-B81259612288}"/>
          </ac:spMkLst>
        </pc:spChg>
      </pc:sldChg>
      <pc:sldChg chg="addSp modSp">
        <pc:chgData name="Ryan Schlimme" userId="5e71f33d4e67f8c0" providerId="LiveId" clId="{126872E3-863F-4F1E-B4E1-3AB3B5B1DA5C}" dt="2024-03-04T18:54:08.553" v="37"/>
        <pc:sldMkLst>
          <pc:docMk/>
          <pc:sldMk cId="1424534406" sldId="742"/>
        </pc:sldMkLst>
        <pc:spChg chg="add mod">
          <ac:chgData name="Ryan Schlimme" userId="5e71f33d4e67f8c0" providerId="LiveId" clId="{126872E3-863F-4F1E-B4E1-3AB3B5B1DA5C}" dt="2024-03-04T18:54:08.553" v="37"/>
          <ac:spMkLst>
            <pc:docMk/>
            <pc:sldMk cId="1424534406" sldId="742"/>
            <ac:spMk id="2" creationId="{BDEFB1CC-8963-6E8F-7CC6-2EBCD92D2112}"/>
          </ac:spMkLst>
        </pc:spChg>
      </pc:sldChg>
      <pc:sldChg chg="addSp modSp">
        <pc:chgData name="Ryan Schlimme" userId="5e71f33d4e67f8c0" providerId="LiveId" clId="{126872E3-863F-4F1E-B4E1-3AB3B5B1DA5C}" dt="2024-03-04T18:54:07.788" v="36"/>
        <pc:sldMkLst>
          <pc:docMk/>
          <pc:sldMk cId="1220994401" sldId="743"/>
        </pc:sldMkLst>
        <pc:spChg chg="add mod">
          <ac:chgData name="Ryan Schlimme" userId="5e71f33d4e67f8c0" providerId="LiveId" clId="{126872E3-863F-4F1E-B4E1-3AB3B5B1DA5C}" dt="2024-03-04T18:54:07.788" v="36"/>
          <ac:spMkLst>
            <pc:docMk/>
            <pc:sldMk cId="1220994401" sldId="743"/>
            <ac:spMk id="3" creationId="{615B0590-E938-B8B1-C0F7-4FD84B5706F7}"/>
          </ac:spMkLst>
        </pc:spChg>
      </pc:sldChg>
      <pc:sldChg chg="addSp modSp">
        <pc:chgData name="Ryan Schlimme" userId="5e71f33d4e67f8c0" providerId="LiveId" clId="{126872E3-863F-4F1E-B4E1-3AB3B5B1DA5C}" dt="2024-03-04T18:54:06.687" v="35"/>
        <pc:sldMkLst>
          <pc:docMk/>
          <pc:sldMk cId="1388867272" sldId="744"/>
        </pc:sldMkLst>
        <pc:spChg chg="add mod">
          <ac:chgData name="Ryan Schlimme" userId="5e71f33d4e67f8c0" providerId="LiveId" clId="{126872E3-863F-4F1E-B4E1-3AB3B5B1DA5C}" dt="2024-03-04T18:54:06.687" v="35"/>
          <ac:spMkLst>
            <pc:docMk/>
            <pc:sldMk cId="1388867272" sldId="744"/>
            <ac:spMk id="3" creationId="{E24D45B5-8616-1871-1736-DEC0DE5B6935}"/>
          </ac:spMkLst>
        </pc:spChg>
      </pc:sldChg>
      <pc:sldChg chg="addSp modSp mod">
        <pc:chgData name="Ryan Schlimme" userId="5e71f33d4e67f8c0" providerId="LiveId" clId="{126872E3-863F-4F1E-B4E1-3AB3B5B1DA5C}" dt="2024-03-04T18:54:04.963" v="34" actId="1076"/>
        <pc:sldMkLst>
          <pc:docMk/>
          <pc:sldMk cId="2388414922" sldId="745"/>
        </pc:sldMkLst>
        <pc:spChg chg="add mod">
          <ac:chgData name="Ryan Schlimme" userId="5e71f33d4e67f8c0" providerId="LiveId" clId="{126872E3-863F-4F1E-B4E1-3AB3B5B1DA5C}" dt="2024-03-04T18:54:04.963" v="34" actId="1076"/>
          <ac:spMkLst>
            <pc:docMk/>
            <pc:sldMk cId="2388414922" sldId="745"/>
            <ac:spMk id="5" creationId="{99095DC0-797C-CB8A-CC72-46AE16D0A01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png>
</file>

<file path=ppt/media/image5.gif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fld id="{F6FD56A5-6355-4B13-B783-7CC5477550B3}" type="datetimeFigureOut">
              <a:rPr lang="en-US"/>
              <a:pPr>
                <a:defRPr/>
              </a:pPr>
              <a:t>3/4/2024</a:t>
            </a:fld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7025" y="700088"/>
            <a:ext cx="6203950" cy="34909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24085"/>
            <a:ext cx="5486400" cy="4191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6554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846554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fld id="{6E074355-CE0D-4C68-A6CB-C364ED71B3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0979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Interferometric Acoustic Detection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511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Then, we define noise as the root mean square of the pre-ablation signal</a:t>
            </a:r>
          </a:p>
          <a:p>
            <a:r>
              <a:rPr lang="en-US" dirty="0"/>
              <a:t>We can repeat this for many lowpass and </a:t>
            </a:r>
            <a:r>
              <a:rPr lang="en-US" dirty="0" err="1"/>
              <a:t>downsampling</a:t>
            </a:r>
            <a:r>
              <a:rPr lang="en-US" dirty="0"/>
              <a:t> cutoff frequencies to produce SNR graphs as a function of bandwidth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776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Historically, to increase bandwidth, you measure beam deflection using a cut mirror and a photodiode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Downside: you had to be very close</a:t>
            </a:r>
          </a:p>
          <a:p>
            <a:r>
              <a:rPr lang="en-US" dirty="0"/>
              <a:t>Produces noise dominated trace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27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recover a signal through averaging of successive ablations</a:t>
            </a:r>
          </a:p>
          <a:p>
            <a:r>
              <a:rPr lang="en-US" dirty="0"/>
              <a:t>Does not allow for instantaneous measurement nor does it provide much resolution or bandwidth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53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recapture the redirected power into a subtractor circuit allowing for common mode noise rejection</a:t>
            </a:r>
          </a:p>
          <a:p>
            <a:r>
              <a:rPr lang="en-US" dirty="0"/>
              <a:t>Drastically improved resolution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8467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use the Sagnac interferometer to further limit common mode noise by measuring from light exiting the dark port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allows only information carrying photons to enter the detector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3506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ns, 7.5 </a:t>
            </a:r>
            <a:r>
              <a:rPr lang="en-US" dirty="0" err="1"/>
              <a:t>mJ</a:t>
            </a:r>
            <a:r>
              <a:rPr lang="en-US" dirty="0"/>
              <a:t> pulsed laser to ablate a metal target 10 cm from the detection beam and microphone</a:t>
            </a:r>
          </a:p>
          <a:p>
            <a:r>
              <a:rPr lang="en-US" dirty="0"/>
              <a:t>Measured using an industry leading microphone rated to 200 kHz to compare our detector 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291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Visualizing all system traces on the same graph, we can see the stark improvement in clarity from just incorporating balanced photodetection</a:t>
            </a:r>
          </a:p>
          <a:p>
            <a:r>
              <a:rPr lang="en-US" dirty="0"/>
              <a:t>The improvement from the Sagnac is less clear in the time-domain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452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considering SNR, the Sagnac shows sustained high SNR comparable to the microphone, except at a much higher bandwidth</a:t>
            </a:r>
          </a:p>
          <a:p>
            <a:endParaRPr lang="en-US" dirty="0"/>
          </a:p>
          <a:p>
            <a:r>
              <a:rPr lang="en-US" dirty="0"/>
              <a:t>PD in Green: SNR ~1 for all bandwidths</a:t>
            </a:r>
          </a:p>
          <a:p>
            <a:r>
              <a:rPr lang="en-US" dirty="0"/>
              <a:t>Mic in Red: peak SNR ~50 for a bandwidth of 270 MHz, ~18 for 1 MHz</a:t>
            </a:r>
          </a:p>
          <a:p>
            <a:r>
              <a:rPr lang="en-US" dirty="0"/>
              <a:t>BPD in Orange: peak SNR ~8 for bandwidth 600 kHz, ~7 for 1 MHz</a:t>
            </a:r>
          </a:p>
          <a:p>
            <a:r>
              <a:rPr lang="en-US" dirty="0"/>
              <a:t>Sagnac in Blue: peak SNR ~40 for bandwidth 510 kHz, ~37 for 1 MHz</a:t>
            </a:r>
          </a:p>
          <a:p>
            <a:endParaRPr lang="en-US" dirty="0"/>
          </a:p>
          <a:p>
            <a:r>
              <a:rPr lang="en-US" dirty="0"/>
              <a:t>Lower Sagnac peak bandwidth may be a result of the sound source not containing frequencies much beyond that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095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then considered power spectral density, a measure of the signal’s power as a function of frequency</a:t>
            </a:r>
          </a:p>
          <a:p>
            <a:r>
              <a:rPr lang="en-US" dirty="0"/>
              <a:t>We did not plot the single photodiode due to it PSD lying along the noise floor</a:t>
            </a:r>
          </a:p>
          <a:p>
            <a:r>
              <a:rPr lang="en-US" dirty="0"/>
              <a:t>Plotted is the PSD of the three systems compared to the PSD of their noise</a:t>
            </a:r>
          </a:p>
          <a:p>
            <a:r>
              <a:rPr lang="en-US" dirty="0"/>
              <a:t>Comparing PSD signal to PSD noise allows us to determine when we have a loss of signal</a:t>
            </a:r>
          </a:p>
          <a:p>
            <a:r>
              <a:rPr lang="en-US" dirty="0"/>
              <a:t>Comparing the split beam balanced photodetector to the microphone, we see the extended bandwidth, but slightly lower low-frequency resolution</a:t>
            </a:r>
          </a:p>
          <a:p>
            <a:r>
              <a:rPr lang="en-US" dirty="0"/>
              <a:t>However, the Sagnac has an even further bandwidth with very little low frequency resolution difference from the microphone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448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Previous state of the art optical methods like the balanced photodetection increased bandwidth but did not increase sensitivity due to the small perturbations it tries to measure</a:t>
            </a:r>
          </a:p>
          <a:p>
            <a:endParaRPr lang="en-US" dirty="0"/>
          </a:p>
          <a:p>
            <a:r>
              <a:rPr lang="en-US" dirty="0"/>
              <a:t>Sagnac increases sensitivity while maintaining high bandwidth standard of modern optical methods</a:t>
            </a:r>
          </a:p>
          <a:p>
            <a:r>
              <a:rPr lang="en-US" dirty="0"/>
              <a:t>This will enable future applications requiring both high bandwidth and high sensitivity</a:t>
            </a:r>
          </a:p>
          <a:p>
            <a:endParaRPr lang="en-US" dirty="0"/>
          </a:p>
          <a:p>
            <a:r>
              <a:rPr lang="en-US" dirty="0"/>
              <a:t>Possible Questions:</a:t>
            </a:r>
          </a:p>
          <a:p>
            <a:r>
              <a:rPr lang="en-US" dirty="0"/>
              <a:t>Why doesn’t it go to zero as it goes to 0 (saturates to constant value </a:t>
            </a:r>
            <a:r>
              <a:rPr lang="en-US" dirty="0" err="1"/>
              <a:t>bc</a:t>
            </a:r>
            <a:r>
              <a:rPr lang="en-US" dirty="0"/>
              <a:t> very strong signal)</a:t>
            </a:r>
          </a:p>
          <a:p>
            <a:endParaRPr lang="en-US" dirty="0"/>
          </a:p>
          <a:p>
            <a:r>
              <a:rPr lang="en-US" dirty="0"/>
              <a:t>In Mic signal what is ringing? (processing artifact, limited bandwidth of mic much lower than that of signal, distortions from limited BW and processing)</a:t>
            </a:r>
          </a:p>
          <a:p>
            <a:endParaRPr lang="en-US" dirty="0"/>
          </a:p>
          <a:p>
            <a:r>
              <a:rPr lang="en-US" dirty="0"/>
              <a:t>What about other interferometers? (Sagnac intrinsically stable to fluctuations outside of loop due to phase locking of forward and counter propagating loops, deflections IN loop are detected, Mach-</a:t>
            </a:r>
            <a:r>
              <a:rPr lang="en-US" dirty="0" err="1"/>
              <a:t>Zender</a:t>
            </a:r>
            <a:r>
              <a:rPr lang="en-US" dirty="0"/>
              <a:t>, Michelson rely on phase change in one arm in reference to another arm but unstable)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10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08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Photoacoustic Spectroscopy: Studying the radiative absorption of matter via its acoustic response to a modulated laser beam. This is a picture of a common photoacoustic spectroscopy apparatus</a:t>
            </a:r>
          </a:p>
          <a:p>
            <a:endParaRPr lang="en-US" dirty="0"/>
          </a:p>
          <a:p>
            <a:r>
              <a:rPr lang="en-US" dirty="0"/>
              <a:t>Bubble chamber searches for dark matter have begun to use acoustic detectors. This is an example of a bubble chamber photo. Sounds can be used to discriminate the tracks</a:t>
            </a:r>
          </a:p>
          <a:p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More accurate dosage monitoring for proton therapy for cancer treatment. As shown in the graphic, its typically not very targeted</a:t>
            </a:r>
          </a:p>
          <a:p>
            <a:endParaRPr lang="en-US" dirty="0"/>
          </a:p>
          <a:p>
            <a:r>
              <a:rPr lang="en-US" dirty="0"/>
              <a:t>Microphone is too bandwidth limited for these applications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561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Sound is a wave of continuously varying air density</a:t>
            </a:r>
          </a:p>
          <a:p>
            <a:r>
              <a:rPr lang="en-US" dirty="0"/>
              <a:t>Also pressure</a:t>
            </a:r>
          </a:p>
          <a:p>
            <a:r>
              <a:rPr lang="en-US" dirty="0"/>
              <a:t>These regions of compression and rarefaction cause regions of higher and lower refractive index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87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changes in refractive index cause the laser beam to deflect which can be measured using a variety of position-sensitive detectors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32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Here, we visualize a readout from a state of the art microphone with the highest available bandwidth of any microphone at 200 kHz</a:t>
            </a:r>
          </a:p>
          <a:p>
            <a:r>
              <a:rPr lang="en-US" dirty="0"/>
              <a:t>Vertical units of Pascal as specified by mic supplier</a:t>
            </a:r>
          </a:p>
          <a:p>
            <a:r>
              <a:rPr lang="en-US" dirty="0"/>
              <a:t>This is the signal from an impulsive sound generated from laser ablation, which we use as our test signal throughout experiment</a:t>
            </a:r>
          </a:p>
          <a:p>
            <a:r>
              <a:rPr lang="en-US" dirty="0"/>
              <a:t>All signals are digitized at 25 MHz, low pass filtered, and </a:t>
            </a:r>
            <a:r>
              <a:rPr lang="en-US" dirty="0" err="1"/>
              <a:t>downsampled</a:t>
            </a:r>
            <a:r>
              <a:rPr lang="en-US" dirty="0"/>
              <a:t> to a desired bandwidth in post processing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59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overlay a laser signal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62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developed a trough matching algorithm to scale up the laser by a constant factor, which we define as the sensitivity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597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measure signal to noise ratio, we define signal as the maximum voltage of the ablation signal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722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758E-5D63-A6FF-9DE3-C4E55A836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2D188F-F310-1931-1B98-58673392A9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335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82496"/>
            <a:ext cx="8229600" cy="2914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7501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latin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/>
                </a:solidFill>
                <a:latin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9158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82496"/>
            <a:ext cx="4038600" cy="310872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82496"/>
            <a:ext cx="4038600" cy="310872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043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20688" y="641510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575050" y="920884"/>
            <a:ext cx="5111750" cy="40511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420688" y="1601629"/>
            <a:ext cx="3008313" cy="314182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9021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792288" y="3829050"/>
            <a:ext cx="5486400" cy="4257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8580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254817"/>
            <a:ext cx="5486400" cy="6029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6708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343"/>
            <a:ext cx="7772400" cy="110299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2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61331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82496"/>
            <a:ext cx="8229600" cy="29489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0783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latin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/>
                </a:solidFill>
                <a:latin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5988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82496"/>
            <a:ext cx="4038600" cy="30175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82496"/>
            <a:ext cx="4038600" cy="30175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6750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688" y="641510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20884"/>
            <a:ext cx="5111750" cy="40511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0688" y="1601629"/>
            <a:ext cx="3008313" cy="314182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6964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829050"/>
            <a:ext cx="5486400" cy="4257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8580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254817"/>
            <a:ext cx="5486400" cy="6029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613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6354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69085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95300" y="1200150"/>
            <a:ext cx="7886700" cy="175260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/>
          <a:p>
            <a:r>
              <a:rPr lang="en-US"/>
              <a:t>Insert your</a:t>
            </a:r>
            <a:br>
              <a:rPr lang="en-US"/>
            </a:br>
            <a:r>
              <a:rPr lang="en-US"/>
              <a:t>headline here</a:t>
            </a:r>
            <a:br>
              <a:rPr lang="en-US"/>
            </a:br>
            <a:r>
              <a:rPr lang="en-US"/>
              <a:t>up to 3 lines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95300" y="3333749"/>
            <a:ext cx="7886700" cy="457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Insert your subtitle or any additional description text here up to</a:t>
            </a:r>
            <a:br>
              <a:rPr lang="en-US"/>
            </a:br>
            <a:r>
              <a:rPr lang="en-US"/>
              <a:t>two lines of text or you can delete this text box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28650" y="3105150"/>
            <a:ext cx="56197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9"/>
          <p:cNvSpPr txBox="1">
            <a:spLocks/>
          </p:cNvSpPr>
          <p:nvPr userDrawn="1"/>
        </p:nvSpPr>
        <p:spPr>
          <a:xfrm>
            <a:off x="490384" y="4171949"/>
            <a:ext cx="7886700" cy="4572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50000"/>
              </a:lnSpc>
              <a:spcAft>
                <a:spcPts val="0"/>
              </a:spcAft>
            </a:pPr>
            <a:r>
              <a:rPr lang="en-US" sz="1050" b="0" i="0" cap="all" baseline="0">
                <a:latin typeface="Arial Black" charset="0"/>
              </a:rPr>
              <a:t>Presenter or speaker name</a:t>
            </a:r>
          </a:p>
          <a:p>
            <a:pPr fontAlgn="auto">
              <a:lnSpc>
                <a:spcPct val="30000"/>
              </a:lnSpc>
              <a:spcAft>
                <a:spcPts val="0"/>
              </a:spcAft>
            </a:pPr>
            <a:r>
              <a:rPr lang="en-US" sz="1050"/>
              <a:t>Position/Role,</a:t>
            </a:r>
            <a:r>
              <a:rPr lang="en-US" sz="1050" baseline="0"/>
              <a:t> The University of Texas at Austin</a:t>
            </a:r>
            <a:endParaRPr lang="en-US" sz="1050"/>
          </a:p>
        </p:txBody>
      </p:sp>
      <p:sp>
        <p:nvSpPr>
          <p:cNvPr id="16" name="Text Placeholder 9"/>
          <p:cNvSpPr txBox="1">
            <a:spLocks/>
          </p:cNvSpPr>
          <p:nvPr userDrawn="1"/>
        </p:nvSpPr>
        <p:spPr>
          <a:xfrm>
            <a:off x="548640" y="457200"/>
            <a:ext cx="7828444" cy="3892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1200" b="0" i="0" cap="all" baseline="0">
                <a:latin typeface="Arial Black" charset="0"/>
              </a:rPr>
              <a:t>Month 20xx</a:t>
            </a:r>
            <a:endParaRPr lang="en-US" sz="1200" b="0"/>
          </a:p>
        </p:txBody>
      </p:sp>
    </p:spTree>
    <p:extLst>
      <p:ext uri="{BB962C8B-B14F-4D97-AF65-F5344CB8AC3E}">
        <p14:creationId xmlns:p14="http://schemas.microsoft.com/office/powerpoint/2010/main" val="150332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800" b="1" i="0" kern="800" cap="all" normalizeH="0" baseline="0">
          <a:solidFill>
            <a:schemeClr val="bg1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1400" b="0" i="0" kern="1200" baseline="0">
          <a:solidFill>
            <a:schemeClr val="bg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80210"/>
            <a:ext cx="8229600" cy="29489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1823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7" r:id="rId5"/>
    <p:sldLayoutId id="2147483668" r:id="rId6"/>
    <p:sldLayoutId id="2147483680" r:id="rId7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bg2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bg2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2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2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2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2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9972"/>
            <a:ext cx="822960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9163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7" r:id="rId5"/>
    <p:sldLayoutId id="2147483678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bg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628650" y="3105150"/>
            <a:ext cx="5619750" cy="0"/>
          </a:xfrm>
          <a:prstGeom prst="line">
            <a:avLst/>
          </a:prstGeom>
          <a:ln w="19050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9"/>
          <p:cNvSpPr txBox="1">
            <a:spLocks/>
          </p:cNvSpPr>
          <p:nvPr/>
        </p:nvSpPr>
        <p:spPr>
          <a:xfrm>
            <a:off x="548640" y="3678848"/>
            <a:ext cx="8128292" cy="89315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50000"/>
              </a:lnSpc>
              <a:spcAft>
                <a:spcPts val="0"/>
              </a:spcAft>
            </a:pPr>
            <a:r>
              <a:rPr lang="en-US" sz="1050" dirty="0">
                <a:solidFill>
                  <a:srgbClr val="BF5700"/>
                </a:solidFill>
              </a:rPr>
              <a:t>Bachelor of Science, Computational Physics, May 2024</a:t>
            </a:r>
          </a:p>
          <a:p>
            <a:pPr fontAlgn="auto">
              <a:lnSpc>
                <a:spcPct val="50000"/>
              </a:lnSpc>
              <a:spcAft>
                <a:spcPts val="0"/>
              </a:spcAft>
            </a:pPr>
            <a:r>
              <a:rPr lang="en-US" sz="1050" dirty="0" err="1">
                <a:solidFill>
                  <a:srgbClr val="BF5700"/>
                </a:solidFill>
              </a:rPr>
              <a:t>Raizen</a:t>
            </a:r>
            <a:r>
              <a:rPr lang="en-US" sz="1050" dirty="0">
                <a:solidFill>
                  <a:srgbClr val="BF5700"/>
                </a:solidFill>
              </a:rPr>
              <a:t> Lab</a:t>
            </a:r>
          </a:p>
          <a:p>
            <a:pPr fontAlgn="auto">
              <a:lnSpc>
                <a:spcPct val="50000"/>
              </a:lnSpc>
              <a:spcAft>
                <a:spcPts val="0"/>
              </a:spcAft>
            </a:pPr>
            <a:r>
              <a:rPr lang="en-US" sz="1050" dirty="0">
                <a:solidFill>
                  <a:srgbClr val="BF5700"/>
                </a:solidFill>
              </a:rPr>
              <a:t>The University of Texas at Austin</a:t>
            </a:r>
          </a:p>
        </p:txBody>
      </p:sp>
      <p:sp>
        <p:nvSpPr>
          <p:cNvPr id="12" name="Text Placeholder 9"/>
          <p:cNvSpPr txBox="1">
            <a:spLocks/>
          </p:cNvSpPr>
          <p:nvPr/>
        </p:nvSpPr>
        <p:spPr>
          <a:xfrm>
            <a:off x="548640" y="457200"/>
            <a:ext cx="7828444" cy="3892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1200" b="0" i="0" cap="all" baseline="0" dirty="0">
                <a:solidFill>
                  <a:srgbClr val="BF5700"/>
                </a:solidFill>
                <a:latin typeface="Arial Black" charset="0"/>
              </a:rPr>
              <a:t>March 7, 2024</a:t>
            </a:r>
            <a:endParaRPr lang="en-US" sz="1200" b="0" dirty="0">
              <a:solidFill>
                <a:srgbClr val="BF5700"/>
              </a:solidFill>
            </a:endParaRPr>
          </a:p>
        </p:txBody>
      </p:sp>
      <p:sp>
        <p:nvSpPr>
          <p:cNvPr id="13" name="Title Placeholder 7"/>
          <p:cNvSpPr txBox="1">
            <a:spLocks/>
          </p:cNvSpPr>
          <p:nvPr/>
        </p:nvSpPr>
        <p:spPr>
          <a:xfrm>
            <a:off x="502920" y="1200150"/>
            <a:ext cx="7886700" cy="1230993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800" b="1" i="0" kern="800" cap="all" normalizeH="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4100" dirty="0">
                <a:solidFill>
                  <a:srgbClr val="BF57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Sensing Sound with Light</a:t>
            </a:r>
          </a:p>
        </p:txBody>
      </p:sp>
      <p:sp>
        <p:nvSpPr>
          <p:cNvPr id="15" name="Text Placeholder 9"/>
          <p:cNvSpPr txBox="1">
            <a:spLocks/>
          </p:cNvSpPr>
          <p:nvPr/>
        </p:nvSpPr>
        <p:spPr>
          <a:xfrm>
            <a:off x="548640" y="3221647"/>
            <a:ext cx="7886700" cy="457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4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2400" dirty="0">
                <a:solidFill>
                  <a:srgbClr val="BF5700"/>
                </a:solidFill>
              </a:rPr>
              <a:t>Ryan J Schlimme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699" y="320040"/>
            <a:ext cx="1877397" cy="9143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95A719-BEAD-5680-0487-A618806EB0F1}"/>
              </a:ext>
            </a:extLst>
          </p:cNvPr>
          <p:cNvSpPr txBox="1"/>
          <p:nvPr/>
        </p:nvSpPr>
        <p:spPr>
          <a:xfrm>
            <a:off x="548640" y="2537314"/>
            <a:ext cx="7353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Sagnac-Enhanced Laser Deflection Mechanism for Acoustic Detection</a:t>
            </a:r>
          </a:p>
        </p:txBody>
      </p:sp>
    </p:spTree>
    <p:extLst>
      <p:ext uri="{BB962C8B-B14F-4D97-AF65-F5344CB8AC3E}">
        <p14:creationId xmlns:p14="http://schemas.microsoft.com/office/powerpoint/2010/main" val="1825105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9448198-F9EC-A553-E302-0787189D8E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97" t="3647"/>
          <a:stretch/>
        </p:blipFill>
        <p:spPr>
          <a:xfrm>
            <a:off x="1475116" y="543464"/>
            <a:ext cx="6193767" cy="446796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817717E1-DD75-121C-6AEE-57C5B2C1CC52}"/>
              </a:ext>
            </a:extLst>
          </p:cNvPr>
          <p:cNvSpPr/>
          <p:nvPr/>
        </p:nvSpPr>
        <p:spPr>
          <a:xfrm>
            <a:off x="4745423" y="504497"/>
            <a:ext cx="239635" cy="239635"/>
          </a:xfrm>
          <a:prstGeom prst="ellipse">
            <a:avLst/>
          </a:prstGeom>
          <a:noFill/>
          <a:ln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2">
                    <a:lumMod val="10000"/>
                  </a:schemeClr>
                </a:solidFill>
              </a:ln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D45B5-8616-1871-1736-DEC0DE5B6935}"/>
              </a:ext>
            </a:extLst>
          </p:cNvPr>
          <p:cNvSpPr txBox="1"/>
          <p:nvPr/>
        </p:nvSpPr>
        <p:spPr>
          <a:xfrm rot="16200000">
            <a:off x="804992" y="2247358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1388867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9448198-F9EC-A553-E302-0787189D8E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97" t="3647"/>
          <a:stretch/>
        </p:blipFill>
        <p:spPr>
          <a:xfrm>
            <a:off x="1475116" y="543464"/>
            <a:ext cx="6193767" cy="446796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817717E1-DD75-121C-6AEE-57C5B2C1CC52}"/>
              </a:ext>
            </a:extLst>
          </p:cNvPr>
          <p:cNvSpPr/>
          <p:nvPr/>
        </p:nvSpPr>
        <p:spPr>
          <a:xfrm>
            <a:off x="4745423" y="504497"/>
            <a:ext cx="239635" cy="239635"/>
          </a:xfrm>
          <a:prstGeom prst="ellipse">
            <a:avLst/>
          </a:prstGeom>
          <a:noFill/>
          <a:ln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2">
                    <a:lumMod val="10000"/>
                  </a:schemeClr>
                </a:solidFill>
              </a:ln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019651-5337-95C6-88D5-303F03B366EE}"/>
              </a:ext>
            </a:extLst>
          </p:cNvPr>
          <p:cNvSpPr/>
          <p:nvPr/>
        </p:nvSpPr>
        <p:spPr>
          <a:xfrm>
            <a:off x="1642767" y="2866171"/>
            <a:ext cx="3165716" cy="1147730"/>
          </a:xfrm>
          <a:prstGeom prst="rect">
            <a:avLst/>
          </a:prstGeom>
          <a:noFill/>
          <a:ln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0AA322-AECB-9535-8914-95435786888A}"/>
              </a:ext>
            </a:extLst>
          </p:cNvPr>
          <p:cNvSpPr txBox="1"/>
          <p:nvPr/>
        </p:nvSpPr>
        <p:spPr>
          <a:xfrm>
            <a:off x="483704" y="898766"/>
            <a:ext cx="4003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Signal to Noise Ratio (SNR)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095DC0-797C-CB8A-CC72-46AE16D0A015}"/>
              </a:ext>
            </a:extLst>
          </p:cNvPr>
          <p:cNvSpPr txBox="1"/>
          <p:nvPr/>
        </p:nvSpPr>
        <p:spPr>
          <a:xfrm rot="16200000">
            <a:off x="804992" y="2247358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2388414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4CA3F9F-85BE-5622-2C5B-BAA597F7D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912" y="552820"/>
            <a:ext cx="6055156" cy="43756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966D03-2B4B-F637-B07C-7A6948A3C870}"/>
              </a:ext>
            </a:extLst>
          </p:cNvPr>
          <p:cNvSpPr txBox="1"/>
          <p:nvPr/>
        </p:nvSpPr>
        <p:spPr>
          <a:xfrm rot="16200000">
            <a:off x="903241" y="2252233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2726585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7997835-A20F-3AD6-4AF8-6BC7919C4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733" y="520780"/>
            <a:ext cx="6072454" cy="44450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EF7857-6C07-5894-527D-79FB4CA53E1F}"/>
              </a:ext>
            </a:extLst>
          </p:cNvPr>
          <p:cNvSpPr txBox="1"/>
          <p:nvPr/>
        </p:nvSpPr>
        <p:spPr>
          <a:xfrm rot="16200000">
            <a:off x="903241" y="2252233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1456431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107FEF-C7A1-461E-B2CD-66F568CDC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787" y="585359"/>
            <a:ext cx="6046425" cy="43940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A74A67-0DD5-1B21-CBB1-745377809448}"/>
              </a:ext>
            </a:extLst>
          </p:cNvPr>
          <p:cNvSpPr txBox="1"/>
          <p:nvPr/>
        </p:nvSpPr>
        <p:spPr>
          <a:xfrm rot="16200000">
            <a:off x="903241" y="2252233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2635442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E41C43-645D-E501-5DF0-D1266B29D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685" y="568631"/>
            <a:ext cx="6090629" cy="43781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5DD631-476A-0846-B4FF-CEB1E1254ECF}"/>
              </a:ext>
            </a:extLst>
          </p:cNvPr>
          <p:cNvSpPr txBox="1"/>
          <p:nvPr/>
        </p:nvSpPr>
        <p:spPr>
          <a:xfrm rot="16200000">
            <a:off x="903241" y="2252233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2382466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05D284-68A8-76A5-2356-E0E276F3D5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0" b="751"/>
          <a:stretch/>
        </p:blipFill>
        <p:spPr>
          <a:xfrm>
            <a:off x="1249899" y="405204"/>
            <a:ext cx="6644201" cy="473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369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8112962-CD11-78D7-09F7-DCBD38B6D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268" y="687411"/>
            <a:ext cx="5831464" cy="42522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170D21-A30B-2B8B-AAF9-C89A624C3C63}"/>
              </a:ext>
            </a:extLst>
          </p:cNvPr>
          <p:cNvSpPr txBox="1"/>
          <p:nvPr/>
        </p:nvSpPr>
        <p:spPr>
          <a:xfrm rot="16200000">
            <a:off x="903241" y="2252233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7557688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0A7E430-7EDD-E663-225C-F04646518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566" y="1047083"/>
            <a:ext cx="4510868" cy="39437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BBE4E71-024A-3712-16BE-3DC606338220}"/>
              </a:ext>
            </a:extLst>
          </p:cNvPr>
          <p:cNvSpPr txBox="1"/>
          <p:nvPr/>
        </p:nvSpPr>
        <p:spPr>
          <a:xfrm rot="16200000">
            <a:off x="1759405" y="2462735"/>
            <a:ext cx="8354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SNR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707CAC-F860-C3BF-45B0-16F4F1BAC6E3}"/>
              </a:ext>
            </a:extLst>
          </p:cNvPr>
          <p:cNvSpPr txBox="1"/>
          <p:nvPr/>
        </p:nvSpPr>
        <p:spPr>
          <a:xfrm>
            <a:off x="3680216" y="4796855"/>
            <a:ext cx="1783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Cutoff Frequency (Hz)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4694AE-9551-994D-5E82-1C7B483F9927}"/>
              </a:ext>
            </a:extLst>
          </p:cNvPr>
          <p:cNvSpPr txBox="1"/>
          <p:nvPr/>
        </p:nvSpPr>
        <p:spPr>
          <a:xfrm>
            <a:off x="158006" y="585418"/>
            <a:ext cx="4038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Signal-to-Noise Ratio (SNR)</a:t>
            </a:r>
          </a:p>
        </p:txBody>
      </p:sp>
    </p:spTree>
    <p:extLst>
      <p:ext uri="{BB962C8B-B14F-4D97-AF65-F5344CB8AC3E}">
        <p14:creationId xmlns:p14="http://schemas.microsoft.com/office/powerpoint/2010/main" val="2164328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0CE9ABA-A3DA-72BA-6D84-D3265746E7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72"/>
          <a:stretch/>
        </p:blipFill>
        <p:spPr bwMode="auto">
          <a:xfrm>
            <a:off x="1635029" y="1027012"/>
            <a:ext cx="5873941" cy="3922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325786-A54F-2900-AE48-AA1DFBA05076}"/>
              </a:ext>
            </a:extLst>
          </p:cNvPr>
          <p:cNvSpPr txBox="1"/>
          <p:nvPr/>
        </p:nvSpPr>
        <p:spPr>
          <a:xfrm>
            <a:off x="167691" y="565347"/>
            <a:ext cx="43091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Power Spectral Density (PSD)</a:t>
            </a:r>
          </a:p>
        </p:txBody>
      </p:sp>
    </p:spTree>
    <p:extLst>
      <p:ext uri="{BB962C8B-B14F-4D97-AF65-F5344CB8AC3E}">
        <p14:creationId xmlns:p14="http://schemas.microsoft.com/office/powerpoint/2010/main" val="600219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F8A8-BC0A-39AB-0FAF-CC92432DD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86600-08A9-5124-BAB9-46B028DC1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Dr. Mark G. </a:t>
            </a:r>
            <a:r>
              <a:rPr lang="en-US" dirty="0" err="1"/>
              <a:t>Raizen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Dr. Logan E. </a:t>
            </a:r>
            <a:r>
              <a:rPr lang="en-US" dirty="0" err="1"/>
              <a:t>Hillberry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Zachary I.E. Morrison</a:t>
            </a:r>
          </a:p>
        </p:txBody>
      </p:sp>
      <p:pic>
        <p:nvPicPr>
          <p:cNvPr id="5" name="Picture 4" descr="A black dots on a white background&#10;&#10;Description automatically generated">
            <a:extLst>
              <a:ext uri="{FF2B5EF4-FFF2-40B4-BE49-F238E27FC236}">
                <a16:creationId xmlns:a16="http://schemas.microsoft.com/office/drawing/2014/main" id="{C9A54F00-C9CE-E9CB-ED5F-2DBA94CAD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039" y="1928445"/>
            <a:ext cx="3876403" cy="242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635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monitor with a screen showing graphics&#10;&#10;Description automatically generated">
            <a:extLst>
              <a:ext uri="{FF2B5EF4-FFF2-40B4-BE49-F238E27FC236}">
                <a16:creationId xmlns:a16="http://schemas.microsoft.com/office/drawing/2014/main" id="{F2A26547-D88F-601D-A8C8-1214403CEA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84" y="825422"/>
            <a:ext cx="2888560" cy="385141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AC5EFB-EEA0-F00D-F154-3FBEECE315EF}"/>
              </a:ext>
            </a:extLst>
          </p:cNvPr>
          <p:cNvSpPr txBox="1"/>
          <p:nvPr/>
        </p:nvSpPr>
        <p:spPr>
          <a:xfrm>
            <a:off x="3497951" y="1493431"/>
            <a:ext cx="546825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Previous Optical Methods -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High Bandwidth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Low Sensitivity</a:t>
            </a:r>
          </a:p>
          <a:p>
            <a:endParaRPr lang="en-US" dirty="0">
              <a:solidFill>
                <a:schemeClr val="bg2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Our Advancement -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Increased Sensitivity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Maintained High Bandwidth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Enable Future Applications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9477E-AAB3-9631-D780-BE9124E34CCB}"/>
              </a:ext>
            </a:extLst>
          </p:cNvPr>
          <p:cNvSpPr txBox="1"/>
          <p:nvPr/>
        </p:nvSpPr>
        <p:spPr>
          <a:xfrm>
            <a:off x="3472459" y="734708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Key Conclusions</a:t>
            </a:r>
          </a:p>
        </p:txBody>
      </p:sp>
    </p:spTree>
    <p:extLst>
      <p:ext uri="{BB962C8B-B14F-4D97-AF65-F5344CB8AC3E}">
        <p14:creationId xmlns:p14="http://schemas.microsoft.com/office/powerpoint/2010/main" val="2401390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old radio sets&#10;&#10;Description automatically generated">
            <a:extLst>
              <a:ext uri="{FF2B5EF4-FFF2-40B4-BE49-F238E27FC236}">
                <a16:creationId xmlns:a16="http://schemas.microsoft.com/office/drawing/2014/main" id="{3D5550E3-DE6F-47DF-6E4C-FA9F0F45C4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06797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Seeing the invisible: Event displays in particle physics | CERN">
            <a:extLst>
              <a:ext uri="{FF2B5EF4-FFF2-40B4-BE49-F238E27FC236}">
                <a16:creationId xmlns:a16="http://schemas.microsoft.com/office/drawing/2014/main" id="{A16EF215-EB75-229C-5EC6-6441A70EC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913" y="1591460"/>
            <a:ext cx="2926173" cy="2331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F9835B6-8A83-1759-4FE9-29600BC3BB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209" y="1524202"/>
            <a:ext cx="2506105" cy="2719391"/>
          </a:xfrm>
          <a:prstGeom prst="rect">
            <a:avLst/>
          </a:prstGeom>
        </p:spPr>
      </p:pic>
      <p:pic>
        <p:nvPicPr>
          <p:cNvPr id="3" name="Picture 4" descr="Comparison of proton therapy (top) versus IMRT (bottom)">
            <a:extLst>
              <a:ext uri="{FF2B5EF4-FFF2-40B4-BE49-F238E27FC236}">
                <a16:creationId xmlns:a16="http://schemas.microsoft.com/office/drawing/2014/main" id="{9373E952-F45B-9122-E208-8DC5695C99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" r="50236"/>
          <a:stretch/>
        </p:blipFill>
        <p:spPr bwMode="auto">
          <a:xfrm>
            <a:off x="6533322" y="1281233"/>
            <a:ext cx="2308469" cy="3205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3EF6C7-A833-2F49-E4D6-171213CAEEB0}"/>
              </a:ext>
            </a:extLst>
          </p:cNvPr>
          <p:cNvSpPr txBox="1"/>
          <p:nvPr/>
        </p:nvSpPr>
        <p:spPr>
          <a:xfrm>
            <a:off x="3524319" y="742624"/>
            <a:ext cx="2109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Bubble Chamber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359A9A-024A-E375-5B2C-18FB3CBDBC14}"/>
              </a:ext>
            </a:extLst>
          </p:cNvPr>
          <p:cNvSpPr txBox="1"/>
          <p:nvPr/>
        </p:nvSpPr>
        <p:spPr>
          <a:xfrm>
            <a:off x="434482" y="573347"/>
            <a:ext cx="1931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Photoacoustic Spectroscopy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1B0252-5743-7DB5-9728-A376BF5934D9}"/>
              </a:ext>
            </a:extLst>
          </p:cNvPr>
          <p:cNvSpPr txBox="1"/>
          <p:nvPr/>
        </p:nvSpPr>
        <p:spPr>
          <a:xfrm>
            <a:off x="6705026" y="742624"/>
            <a:ext cx="1946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Proton Therapy</a:t>
            </a:r>
          </a:p>
        </p:txBody>
      </p:sp>
    </p:spTree>
    <p:extLst>
      <p:ext uri="{BB962C8B-B14F-4D97-AF65-F5344CB8AC3E}">
        <p14:creationId xmlns:p14="http://schemas.microsoft.com/office/powerpoint/2010/main" val="455399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Sound Waves | PASCO">
            <a:extLst>
              <a:ext uri="{FF2B5EF4-FFF2-40B4-BE49-F238E27FC236}">
                <a16:creationId xmlns:a16="http://schemas.microsoft.com/office/drawing/2014/main" id="{61CAD3EA-C778-6B14-21FF-844B7B5386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3"/>
          <a:stretch/>
        </p:blipFill>
        <p:spPr bwMode="auto">
          <a:xfrm>
            <a:off x="0" y="543339"/>
            <a:ext cx="9144000" cy="4083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98CAD41-954E-94E6-7A4D-8988F339CC7B}"/>
                  </a:ext>
                </a:extLst>
              </p:cNvPr>
              <p:cNvSpPr txBox="1"/>
              <p:nvPr/>
            </p:nvSpPr>
            <p:spPr>
              <a:xfrm>
                <a:off x="2909557" y="4031650"/>
                <a:ext cx="332488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m:t>𝑛</m:t>
                      </m:r>
                      <m:r>
                        <a:rPr lang="en-US" sz="540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m:t>∝</m:t>
                      </m:r>
                      <m:r>
                        <a:rPr lang="en-US" sz="540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m:t>𝜌</m:t>
                      </m:r>
                      <m:r>
                        <a:rPr lang="en-US" sz="540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m:t>∝</m:t>
                      </m:r>
                      <m:r>
                        <a:rPr lang="en-US" sz="540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m:t>𝑝</m:t>
                      </m:r>
                    </m:oMath>
                  </m:oMathPara>
                </a14:m>
                <a:endParaRPr lang="en-US" sz="5400" dirty="0">
                  <a:solidFill>
                    <a:schemeClr val="bg2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98CAD41-954E-94E6-7A4D-8988F339CC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9557" y="4031650"/>
                <a:ext cx="3324885" cy="9233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0438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Non-contact ultrasonic inspection by Gas-Coupled Laser Acoustic Detection  (GCLAD) | Scientific Reports">
            <a:extLst>
              <a:ext uri="{FF2B5EF4-FFF2-40B4-BE49-F238E27FC236}">
                <a16:creationId xmlns:a16="http://schemas.microsoft.com/office/drawing/2014/main" id="{369A9431-064D-6BB9-93D5-B1AD611EB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50938"/>
            <a:ext cx="9144000" cy="284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490126-8B52-D7E1-6695-E2A501FD6D5C}"/>
              </a:ext>
            </a:extLst>
          </p:cNvPr>
          <p:cNvSpPr txBox="1"/>
          <p:nvPr/>
        </p:nvSpPr>
        <p:spPr>
          <a:xfrm>
            <a:off x="91440" y="4345148"/>
            <a:ext cx="67894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 err="1">
                <a:solidFill>
                  <a:srgbClr val="222222"/>
                </a:solidFill>
                <a:effectLst/>
                <a:latin typeface="-apple-system"/>
              </a:rPr>
              <a:t>Gulino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-apple-system"/>
              </a:rPr>
              <a:t>, MS., </a:t>
            </a:r>
            <a:r>
              <a:rPr lang="en-US" sz="1400" b="0" i="0" dirty="0" err="1">
                <a:solidFill>
                  <a:srgbClr val="222222"/>
                </a:solidFill>
                <a:effectLst/>
                <a:latin typeface="-apple-system"/>
              </a:rPr>
              <a:t>Bruzzi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-apple-system"/>
              </a:rPr>
              <a:t>, M., Caron, J.N. </a:t>
            </a:r>
            <a:r>
              <a:rPr lang="en-US" sz="1400" b="0" i="1" dirty="0">
                <a:solidFill>
                  <a:srgbClr val="222222"/>
                </a:solidFill>
                <a:effectLst/>
                <a:latin typeface="-apple-system"/>
              </a:rPr>
              <a:t>et al.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-apple-system"/>
              </a:rPr>
              <a:t> Non-contact ultrasonic inspection by Gas-Coupled Laser Acoustic Detection (GCLAD). </a:t>
            </a:r>
            <a:r>
              <a:rPr lang="en-US" sz="1400" b="0" i="1" dirty="0">
                <a:solidFill>
                  <a:srgbClr val="222222"/>
                </a:solidFill>
                <a:effectLst/>
                <a:latin typeface="-apple-system"/>
              </a:rPr>
              <a:t>Sci Rep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US" sz="1400" b="1" i="0" dirty="0">
                <a:solidFill>
                  <a:srgbClr val="222222"/>
                </a:solidFill>
                <a:effectLst/>
                <a:latin typeface="-apple-system"/>
              </a:rPr>
              <a:t>12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-apple-system"/>
              </a:rPr>
              <a:t>, 87 (2022). https://doi.org/10.1038/s41598-021-04191-x</a:t>
            </a:r>
            <a:endParaRPr 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76D6AA4-18EF-C5F8-18F8-0CA04E432B83}"/>
                  </a:ext>
                </a:extLst>
              </p:cNvPr>
              <p:cNvSpPr txBox="1"/>
              <p:nvPr/>
            </p:nvSpPr>
            <p:spPr>
              <a:xfrm>
                <a:off x="3651171" y="520380"/>
                <a:ext cx="1853456" cy="12628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sz="400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𝜃</m:t>
                      </m:r>
                      <m:r>
                        <a:rPr lang="en-US" sz="400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m:t>∝</m:t>
                      </m:r>
                      <m:f>
                        <m:fPr>
                          <m:ctrlPr>
                            <a:rPr lang="en-US" sz="400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+mn-ea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sz="400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𝜕</m:t>
                          </m:r>
                          <m:r>
                            <a:rPr lang="en-US" sz="4000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+mn-ea"/>
                              <a:cs typeface="Arial" panose="020B0604020202020204" pitchFamily="34" charset="0"/>
                            </a:rPr>
                            <m:t>𝑝</m:t>
                          </m:r>
                        </m:num>
                        <m:den>
                          <m:r>
                            <a:rPr lang="en-US" sz="4000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𝜕</m:t>
                          </m:r>
                          <m:r>
                            <a:rPr lang="en-US" sz="4000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+mn-ea"/>
                              <a:cs typeface="Arial" panose="020B0604020202020204" pitchFamily="34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en-US" sz="4000" dirty="0">
                  <a:solidFill>
                    <a:schemeClr val="bg2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76D6AA4-18EF-C5F8-18F8-0CA04E432B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1171" y="520380"/>
                <a:ext cx="1853456" cy="126284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2621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608B99C-75C4-4F98-E9B1-A643E9F84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728" y="671168"/>
            <a:ext cx="6008544" cy="42949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D93D8F-A25B-9DC3-8A74-B81259612288}"/>
              </a:ext>
            </a:extLst>
          </p:cNvPr>
          <p:cNvSpPr txBox="1"/>
          <p:nvPr/>
        </p:nvSpPr>
        <p:spPr>
          <a:xfrm rot="16200000">
            <a:off x="804992" y="2247358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3880897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9448198-F9EC-A553-E302-0787189D8E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97" t="3647"/>
          <a:stretch/>
        </p:blipFill>
        <p:spPr>
          <a:xfrm>
            <a:off x="1475116" y="543464"/>
            <a:ext cx="6193767" cy="44679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EFB1CC-8963-6E8F-7CC6-2EBCD92D2112}"/>
              </a:ext>
            </a:extLst>
          </p:cNvPr>
          <p:cNvSpPr txBox="1"/>
          <p:nvPr/>
        </p:nvSpPr>
        <p:spPr>
          <a:xfrm rot="16200000">
            <a:off x="804992" y="2247358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1424534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9448198-F9EC-A553-E302-0787189D8E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97" t="3647"/>
          <a:stretch/>
        </p:blipFill>
        <p:spPr>
          <a:xfrm>
            <a:off x="1475116" y="543464"/>
            <a:ext cx="6193767" cy="446796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40A2F1C-8ECD-0C6A-4890-4AAC2099C9C6}"/>
              </a:ext>
            </a:extLst>
          </p:cNvPr>
          <p:cNvSpPr/>
          <p:nvPr/>
        </p:nvSpPr>
        <p:spPr>
          <a:xfrm>
            <a:off x="5502167" y="4133719"/>
            <a:ext cx="239635" cy="239635"/>
          </a:xfrm>
          <a:prstGeom prst="ellipse">
            <a:avLst/>
          </a:prstGeom>
          <a:noFill/>
          <a:ln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2">
                    <a:lumMod val="10000"/>
                  </a:schemeClr>
                </a:solidFill>
              </a:ln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5B0590-E938-B8B1-C0F7-4FD84B5706F7}"/>
              </a:ext>
            </a:extLst>
          </p:cNvPr>
          <p:cNvSpPr txBox="1"/>
          <p:nvPr/>
        </p:nvSpPr>
        <p:spPr>
          <a:xfrm rot="16200000">
            <a:off x="804992" y="2247358"/>
            <a:ext cx="134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1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Arbitrary Voltage</a:t>
            </a:r>
          </a:p>
        </p:txBody>
      </p:sp>
    </p:spTree>
    <p:extLst>
      <p:ext uri="{BB962C8B-B14F-4D97-AF65-F5344CB8AC3E}">
        <p14:creationId xmlns:p14="http://schemas.microsoft.com/office/powerpoint/2010/main" val="12209944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6.1.4122"/>
  <p:tag name="SLIDO_PRESENTATION_ID" val="00000000-0000-0000-0000-000000000000"/>
  <p:tag name="SLIDO_EVENT_UUID" val="6c4d50fc-70c2-4cfd-b319-14df6252bbaf"/>
  <p:tag name="SLIDO_EVENT_SECTION_UUID" val="6908bce1-7a12-4444-9858-5d363611597c"/>
</p:tagLst>
</file>

<file path=ppt/theme/theme1.xml><?xml version="1.0" encoding="utf-8"?>
<a:theme xmlns:a="http://schemas.openxmlformats.org/drawingml/2006/main" name="16-9 Cover">
  <a:themeElements>
    <a:clrScheme name="UT Brand Color Palette">
      <a:dk1>
        <a:srgbClr val="BE5700"/>
      </a:dk1>
      <a:lt1>
        <a:srgbClr val="FFFFFF"/>
      </a:lt1>
      <a:dk2>
        <a:srgbClr val="D6D2C3"/>
      </a:dk2>
      <a:lt2>
        <a:srgbClr val="333F48"/>
      </a:lt2>
      <a:accent1>
        <a:srgbClr val="F7961F"/>
      </a:accent1>
      <a:accent2>
        <a:srgbClr val="FFD600"/>
      </a:accent2>
      <a:accent3>
        <a:srgbClr val="A6CC57"/>
      </a:accent3>
      <a:accent4>
        <a:srgbClr val="579C41"/>
      </a:accent4>
      <a:accent5>
        <a:srgbClr val="00A8B6"/>
      </a:accent5>
      <a:accent6>
        <a:srgbClr val="005E86"/>
      </a:accent6>
      <a:hlink>
        <a:srgbClr val="BF5700"/>
      </a:hlink>
      <a:folHlink>
        <a:srgbClr val="9CADB7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6-9 Light Background">
  <a:themeElements>
    <a:clrScheme name="UT Brand Color Palette">
      <a:dk1>
        <a:srgbClr val="BE5700"/>
      </a:dk1>
      <a:lt1>
        <a:srgbClr val="FFFFFF"/>
      </a:lt1>
      <a:dk2>
        <a:srgbClr val="D6D2C3"/>
      </a:dk2>
      <a:lt2>
        <a:srgbClr val="333F48"/>
      </a:lt2>
      <a:accent1>
        <a:srgbClr val="F7961F"/>
      </a:accent1>
      <a:accent2>
        <a:srgbClr val="FFD600"/>
      </a:accent2>
      <a:accent3>
        <a:srgbClr val="A6CC57"/>
      </a:accent3>
      <a:accent4>
        <a:srgbClr val="579C41"/>
      </a:accent4>
      <a:accent5>
        <a:srgbClr val="00A8B6"/>
      </a:accent5>
      <a:accent6>
        <a:srgbClr val="005E86"/>
      </a:accent6>
      <a:hlink>
        <a:srgbClr val="BF5700"/>
      </a:hlink>
      <a:folHlink>
        <a:srgbClr val="9CAD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6-9 White Backgroud">
  <a:themeElements>
    <a:clrScheme name="UT Brand Color Palette">
      <a:dk1>
        <a:srgbClr val="BE5700"/>
      </a:dk1>
      <a:lt1>
        <a:srgbClr val="FFFFFF"/>
      </a:lt1>
      <a:dk2>
        <a:srgbClr val="D6D2C3"/>
      </a:dk2>
      <a:lt2>
        <a:srgbClr val="333F48"/>
      </a:lt2>
      <a:accent1>
        <a:srgbClr val="F7961F"/>
      </a:accent1>
      <a:accent2>
        <a:srgbClr val="FFD600"/>
      </a:accent2>
      <a:accent3>
        <a:srgbClr val="A6CC57"/>
      </a:accent3>
      <a:accent4>
        <a:srgbClr val="579C41"/>
      </a:accent4>
      <a:accent5>
        <a:srgbClr val="00A8B6"/>
      </a:accent5>
      <a:accent6>
        <a:srgbClr val="005E86"/>
      </a:accent6>
      <a:hlink>
        <a:srgbClr val="BF5700"/>
      </a:hlink>
      <a:folHlink>
        <a:srgbClr val="9CAD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548</TotalTime>
  <Words>1022</Words>
  <Application>Microsoft Office PowerPoint</Application>
  <PresentationFormat>On-screen Show (16:9)</PresentationFormat>
  <Paragraphs>119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-apple-system</vt:lpstr>
      <vt:lpstr>Arial</vt:lpstr>
      <vt:lpstr>Arial Black</vt:lpstr>
      <vt:lpstr>Calibri</vt:lpstr>
      <vt:lpstr>Cambria Math</vt:lpstr>
      <vt:lpstr>Helvetica</vt:lpstr>
      <vt:lpstr>16-9 Cover</vt:lpstr>
      <vt:lpstr>16-9 Light Background</vt:lpstr>
      <vt:lpstr>16-9 White Backgroud</vt:lpstr>
      <vt:lpstr>PowerPoint Presentation</vt:lpstr>
      <vt:lpstr>Acknowledgements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</dc:title>
  <dc:subject/>
  <dc:creator>University Marketing and Creative Services</dc:creator>
  <cp:keywords/>
  <dc:description/>
  <cp:lastModifiedBy>Ryan Schlimme</cp:lastModifiedBy>
  <cp:revision>3</cp:revision>
  <cp:lastPrinted>2011-01-24T02:49:42Z</cp:lastPrinted>
  <dcterms:created xsi:type="dcterms:W3CDTF">2011-06-30T15:04:08Z</dcterms:created>
  <dcterms:modified xsi:type="dcterms:W3CDTF">2024-03-04T18:58:58Z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oAppVersion">
    <vt:lpwstr>1.6.1.4122</vt:lpwstr>
  </property>
</Properties>
</file>